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144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52B09-88DD-41D7-AEDB-18D97AD58A74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7D217-55F0-44EF-8DCB-C8DB1567DE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8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7D217-55F0-44EF-8DCB-C8DB1567DE7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0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8535-3A4C-4C7D-8B07-4E425CC6D500}" type="datetimeFigureOut">
              <a:rPr lang="pt-BR" smtClean="0"/>
              <a:pPr/>
              <a:t>01/09/2023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889594" y="8475134"/>
            <a:ext cx="571500" cy="486833"/>
          </a:xfrm>
        </p:spPr>
        <p:txBody>
          <a:bodyPr/>
          <a:lstStyle/>
          <a:p>
            <a:pPr>
              <a:defRPr/>
            </a:pPr>
            <a:fld id="{900D33C8-2ED4-4390-8CA7-7B1CB9C979D0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>
            <a:off x="6283281" y="4067944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75" name="Line 7"/>
          <p:cNvSpPr>
            <a:spLocks noChangeShapeType="1"/>
          </p:cNvSpPr>
          <p:nvPr/>
        </p:nvSpPr>
        <p:spPr bwMode="auto">
          <a:xfrm>
            <a:off x="6283281" y="6100755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sz="1200"/>
          </a:p>
        </p:txBody>
      </p:sp>
      <p:sp>
        <p:nvSpPr>
          <p:cNvPr id="76" name="Line 8"/>
          <p:cNvSpPr>
            <a:spLocks noChangeShapeType="1"/>
          </p:cNvSpPr>
          <p:nvPr/>
        </p:nvSpPr>
        <p:spPr bwMode="auto">
          <a:xfrm>
            <a:off x="6292806" y="6253155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sz="1200"/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4970097" y="2365210"/>
            <a:ext cx="1969294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>
              <a:buFontTx/>
              <a:buChar char="•"/>
            </a:pPr>
            <a:endParaRPr lang="es-ES" sz="6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3360372" y="2562060"/>
            <a:ext cx="14418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/>
            <a:r>
              <a:rPr lang="en-US" sz="1200" dirty="0"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8930763" y="5417774"/>
            <a:ext cx="1437503" cy="18466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>
              <a:defRPr/>
            </a:pPr>
            <a:endParaRPr lang="en-US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2841459" y="2425933"/>
            <a:ext cx="332509" cy="2320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3180291" y="241176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Substituição</a:t>
            </a:r>
          </a:p>
        </p:txBody>
      </p:sp>
      <p:sp>
        <p:nvSpPr>
          <p:cNvPr id="113" name="Rectangle 34"/>
          <p:cNvSpPr>
            <a:spLocks noChangeArrowheads="1"/>
          </p:cNvSpPr>
          <p:nvPr/>
        </p:nvSpPr>
        <p:spPr bwMode="auto">
          <a:xfrm>
            <a:off x="332656" y="5580112"/>
            <a:ext cx="6120680" cy="172819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332656" y="5580112"/>
            <a:ext cx="6128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PRÉ-REQUISITOS</a:t>
            </a:r>
          </a:p>
          <a:p>
            <a:pPr lvl="0">
              <a:defRPr/>
            </a:pPr>
            <a:endParaRPr lang="en-US" sz="1200" b="1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32656" y="2843808"/>
            <a:ext cx="6120680" cy="136815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332656" y="2843808"/>
            <a:ext cx="61206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ATIVIDADES A DESEMPENHAR</a:t>
            </a:r>
          </a:p>
          <a:p>
            <a:pPr lvl="0"/>
            <a:endParaRPr lang="pt-BR" sz="1100" dirty="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332656" y="4287431"/>
            <a:ext cx="6120680" cy="122067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332656" y="4295001"/>
            <a:ext cx="610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PERFIL</a:t>
            </a:r>
          </a:p>
          <a:p>
            <a:pPr lvl="0">
              <a:defRPr/>
            </a:pPr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lvl="0">
              <a:defRPr/>
            </a:pPr>
            <a:endParaRPr lang="en-US" sz="1200" b="1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004619" y="467544"/>
            <a:ext cx="4520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000000"/>
                </a:solidFill>
                <a:cs typeface="Calibri"/>
              </a:rPr>
              <a:t>FORMULÁRIO PARA ABERTURA DE VAGA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404664" y="8172400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Especifico (Técnico):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537203" y="2425933"/>
            <a:ext cx="332509" cy="2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876035" y="2411760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Nova posição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302256" y="7380312"/>
            <a:ext cx="33731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AVALIAÇÃO CONHECIMENTO/COMPORTAMENTAL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404664" y="7740352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6752" y="4519811"/>
            <a:ext cx="60324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1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332656" y="7380312"/>
            <a:ext cx="6120680" cy="158165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2759B895-779F-441B-9554-6D7C04DD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038" y="1427651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DEPTO: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06993E45-CBC8-46CD-9164-459AF6C5A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85" y="1167084"/>
            <a:ext cx="2793691" cy="3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lnSpc>
                <a:spcPct val="150000"/>
              </a:lnSpc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DATA ABERTURA: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E0685C0D-0F1E-4A7C-ADE2-57BA33F02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64" y="1427651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SOLICITANTE: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CDF0671B-C104-4739-97A5-E79D96A4B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41" y="1787691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CARGO: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9E946FB4-894F-497B-A6E3-F8C73C93A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040" y="1835696"/>
            <a:ext cx="1371116" cy="4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FAIXA: R$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A9AFF2E6-60A3-40C8-8A4C-4D34EC8146E1}"/>
              </a:ext>
            </a:extLst>
          </p:cNvPr>
          <p:cNvSpPr/>
          <p:nvPr/>
        </p:nvSpPr>
        <p:spPr>
          <a:xfrm>
            <a:off x="3669932" y="1115616"/>
            <a:ext cx="191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150000"/>
              </a:lnSpc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DATA DO ENCERRAMENTO: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8CC2161-1D39-D611-60C1-19D5EDDF4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7" y="-49589"/>
            <a:ext cx="1268947" cy="11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730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</TotalTime>
  <Words>42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nrinski</dc:creator>
  <cp:lastModifiedBy>Guilherme Antonio Athayde</cp:lastModifiedBy>
  <cp:revision>175</cp:revision>
  <cp:lastPrinted>2022-09-01T18:52:07Z</cp:lastPrinted>
  <dcterms:created xsi:type="dcterms:W3CDTF">2012-02-14T12:55:11Z</dcterms:created>
  <dcterms:modified xsi:type="dcterms:W3CDTF">2023-09-01T16:57:59Z</dcterms:modified>
</cp:coreProperties>
</file>