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858000" cy="9144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52B09-88DD-41D7-AEDB-18D97AD58A74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8" y="4716027"/>
            <a:ext cx="5437821" cy="4467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728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7D217-55F0-44EF-8DCB-C8DB1567DE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826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7D217-55F0-44EF-8DCB-C8DB1567DE7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90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8535-3A4C-4C7D-8B07-4E425CC6D500}" type="datetimeFigureOut">
              <a:rPr lang="pt-BR" smtClean="0"/>
              <a:pPr/>
              <a:t>01/09/2023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5889594" y="8475134"/>
            <a:ext cx="571500" cy="486833"/>
          </a:xfrm>
        </p:spPr>
        <p:txBody>
          <a:bodyPr/>
          <a:lstStyle/>
          <a:p>
            <a:pPr>
              <a:defRPr/>
            </a:pPr>
            <a:fld id="{900D33C8-2ED4-4390-8CA7-7B1CB9C979D0}" type="slidenum">
              <a:rPr lang="en-US" sz="1000" smtClean="0"/>
              <a:pPr>
                <a:defRPr/>
              </a:pPr>
              <a:t>1</a:t>
            </a:fld>
            <a:endParaRPr lang="en-US" sz="1000" dirty="0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>
            <a:off x="6283281" y="4067944"/>
            <a:ext cx="0" cy="39158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1200" dirty="0">
              <a:latin typeface="Calibri"/>
              <a:ea typeface="+mn-ea"/>
              <a:cs typeface="Calibri"/>
            </a:endParaRPr>
          </a:p>
        </p:txBody>
      </p:sp>
      <p:sp>
        <p:nvSpPr>
          <p:cNvPr id="75" name="Line 7"/>
          <p:cNvSpPr>
            <a:spLocks noChangeShapeType="1"/>
          </p:cNvSpPr>
          <p:nvPr/>
        </p:nvSpPr>
        <p:spPr bwMode="auto">
          <a:xfrm>
            <a:off x="6283281" y="6100755"/>
            <a:ext cx="0" cy="39158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 sz="1200"/>
          </a:p>
        </p:txBody>
      </p:sp>
      <p:sp>
        <p:nvSpPr>
          <p:cNvPr id="76" name="Line 8"/>
          <p:cNvSpPr>
            <a:spLocks noChangeShapeType="1"/>
          </p:cNvSpPr>
          <p:nvPr/>
        </p:nvSpPr>
        <p:spPr bwMode="auto">
          <a:xfrm>
            <a:off x="6292806" y="6253155"/>
            <a:ext cx="0" cy="39158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 sz="1200"/>
          </a:p>
        </p:txBody>
      </p:sp>
      <p:sp>
        <p:nvSpPr>
          <p:cNvPr id="77" name="Rectangle 9"/>
          <p:cNvSpPr>
            <a:spLocks noChangeArrowheads="1"/>
          </p:cNvSpPr>
          <p:nvPr/>
        </p:nvSpPr>
        <p:spPr bwMode="auto">
          <a:xfrm>
            <a:off x="4970097" y="2365210"/>
            <a:ext cx="1969294" cy="9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lvl="1" indent="-166688" defTabSz="330200">
              <a:buFontTx/>
              <a:buChar char="•"/>
            </a:pPr>
            <a:endParaRPr lang="es-ES" sz="6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Rectangle 21"/>
          <p:cNvSpPr>
            <a:spLocks noChangeArrowheads="1"/>
          </p:cNvSpPr>
          <p:nvPr/>
        </p:nvSpPr>
        <p:spPr bwMode="auto">
          <a:xfrm>
            <a:off x="3360372" y="2562060"/>
            <a:ext cx="14418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lvl="1" indent="-166688" defTabSz="330200"/>
            <a:r>
              <a:rPr lang="en-US" sz="1200" dirty="0">
                <a:latin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90" name="Rectangle 29"/>
          <p:cNvSpPr>
            <a:spLocks noChangeArrowheads="1"/>
          </p:cNvSpPr>
          <p:nvPr/>
        </p:nvSpPr>
        <p:spPr bwMode="auto">
          <a:xfrm>
            <a:off x="8930763" y="5417774"/>
            <a:ext cx="1437503" cy="184666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lvl="1" indent="-166688" defTabSz="330200">
              <a:defRPr/>
            </a:pPr>
            <a:endParaRPr lang="en-US" sz="1200" dirty="0">
              <a:latin typeface="Calibri"/>
              <a:ea typeface="+mn-ea"/>
              <a:cs typeface="Calibri"/>
            </a:endParaRPr>
          </a:p>
        </p:txBody>
      </p:sp>
      <p:sp>
        <p:nvSpPr>
          <p:cNvPr id="106" name="Retângulo 105"/>
          <p:cNvSpPr/>
          <p:nvPr/>
        </p:nvSpPr>
        <p:spPr>
          <a:xfrm>
            <a:off x="2841459" y="2425933"/>
            <a:ext cx="332509" cy="23204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CaixaDeTexto 109"/>
          <p:cNvSpPr txBox="1"/>
          <p:nvPr/>
        </p:nvSpPr>
        <p:spPr>
          <a:xfrm>
            <a:off x="3180291" y="2411760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latin typeface="Arial" pitchFamily="34" charset="0"/>
                <a:cs typeface="Arial" pitchFamily="34" charset="0"/>
              </a:rPr>
              <a:t>Substituição</a:t>
            </a:r>
          </a:p>
        </p:txBody>
      </p:sp>
      <p:sp>
        <p:nvSpPr>
          <p:cNvPr id="113" name="Rectangle 34"/>
          <p:cNvSpPr>
            <a:spLocks noChangeArrowheads="1"/>
          </p:cNvSpPr>
          <p:nvPr/>
        </p:nvSpPr>
        <p:spPr bwMode="auto">
          <a:xfrm>
            <a:off x="332656" y="5580112"/>
            <a:ext cx="6120680" cy="172819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332656" y="5580112"/>
            <a:ext cx="6128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200" b="1" dirty="0">
                <a:solidFill>
                  <a:srgbClr val="000000"/>
                </a:solidFill>
                <a:cs typeface="Calibri"/>
              </a:rPr>
              <a:t>PRÉ-REQUISITOS</a:t>
            </a:r>
          </a:p>
          <a:p>
            <a:pPr lvl="0">
              <a:defRPr/>
            </a:pPr>
            <a:endParaRPr lang="en-US" sz="1200" b="1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32656" y="2843808"/>
            <a:ext cx="6120680" cy="136815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332656" y="2843808"/>
            <a:ext cx="612068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200" b="1" dirty="0">
                <a:solidFill>
                  <a:srgbClr val="000000"/>
                </a:solidFill>
                <a:cs typeface="Calibri"/>
              </a:rPr>
              <a:t>ATIVIDADES A DESEMPENHAR</a:t>
            </a:r>
          </a:p>
          <a:p>
            <a:pPr lvl="0"/>
            <a:endParaRPr lang="pt-BR" sz="1100" dirty="0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332656" y="4287431"/>
            <a:ext cx="6120680" cy="1220673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332656" y="4295001"/>
            <a:ext cx="6104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200" b="1" dirty="0">
                <a:solidFill>
                  <a:srgbClr val="000000"/>
                </a:solidFill>
                <a:cs typeface="Calibri"/>
              </a:rPr>
              <a:t>PERFIL</a:t>
            </a:r>
          </a:p>
          <a:p>
            <a:pPr lvl="0">
              <a:defRPr/>
            </a:pPr>
            <a:endParaRPr lang="en-US" sz="1200" b="1" dirty="0">
              <a:solidFill>
                <a:srgbClr val="000000"/>
              </a:solidFill>
              <a:cs typeface="Calibri"/>
            </a:endParaRPr>
          </a:p>
          <a:p>
            <a:pPr lvl="0">
              <a:defRPr/>
            </a:pPr>
            <a:endParaRPr lang="en-US" sz="1200" b="1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2004619" y="467544"/>
            <a:ext cx="45207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000" b="1" dirty="0">
                <a:solidFill>
                  <a:srgbClr val="000000"/>
                </a:solidFill>
                <a:cs typeface="Calibri"/>
              </a:rPr>
              <a:t>FORMULÁRIO PARA ABERTURA DE VAGA</a:t>
            </a: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404664" y="8172400"/>
            <a:ext cx="2106234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Especifico (Técnico):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41" name="Retângulo 40"/>
          <p:cNvSpPr/>
          <p:nvPr/>
        </p:nvSpPr>
        <p:spPr>
          <a:xfrm>
            <a:off x="537203" y="2425933"/>
            <a:ext cx="332509" cy="23204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876035" y="2411760"/>
            <a:ext cx="1112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latin typeface="Arial" pitchFamily="34" charset="0"/>
                <a:cs typeface="Arial" pitchFamily="34" charset="0"/>
              </a:rPr>
              <a:t>Nova posição</a:t>
            </a:r>
          </a:p>
        </p:txBody>
      </p:sp>
      <p:sp>
        <p:nvSpPr>
          <p:cNvPr id="47" name="Retângulo 46"/>
          <p:cNvSpPr/>
          <p:nvPr/>
        </p:nvSpPr>
        <p:spPr>
          <a:xfrm>
            <a:off x="302256" y="7380312"/>
            <a:ext cx="33731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b="1" dirty="0">
                <a:solidFill>
                  <a:srgbClr val="000000"/>
                </a:solidFill>
                <a:cs typeface="Calibri"/>
              </a:rPr>
              <a:t>AVALIAÇÃO CONHECIMENTO/COMPORTAMENTAL</a:t>
            </a: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404664" y="7740352"/>
            <a:ext cx="2106234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76752" y="4519811"/>
            <a:ext cx="60324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1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332656" y="7380312"/>
            <a:ext cx="6120680" cy="1581655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29" name="Rectangle 5">
            <a:extLst>
              <a:ext uri="{FF2B5EF4-FFF2-40B4-BE49-F238E27FC236}">
                <a16:creationId xmlns:a16="http://schemas.microsoft.com/office/drawing/2014/main" id="{2759B895-779F-441B-9554-6D7C04DDE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038" y="1427651"/>
            <a:ext cx="2106234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DEPTO: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06993E45-CBC8-46CD-9164-459AF6C5A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285" y="1167084"/>
            <a:ext cx="2793691" cy="30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lnSpc>
                <a:spcPct val="150000"/>
              </a:lnSpc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DATA ABERTURA:</a:t>
            </a:r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E0685C0D-0F1E-4A7C-ADE2-57BA33F02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64" y="1427651"/>
            <a:ext cx="2106234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SOLICITANTE: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CDF0671B-C104-4739-97A5-E79D96A4B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41" y="1787691"/>
            <a:ext cx="2106234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CARGO: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9E946FB4-894F-497B-A6E3-F8C73C93A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040" y="1835696"/>
            <a:ext cx="1371116" cy="4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FAIXA: R$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A9AFF2E6-60A3-40C8-8A4C-4D34EC8146E1}"/>
              </a:ext>
            </a:extLst>
          </p:cNvPr>
          <p:cNvSpPr/>
          <p:nvPr/>
        </p:nvSpPr>
        <p:spPr>
          <a:xfrm>
            <a:off x="3669932" y="1115616"/>
            <a:ext cx="1919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lnSpc>
                <a:spcPct val="150000"/>
              </a:lnSpc>
              <a:defRPr/>
            </a:pPr>
            <a:r>
              <a:rPr lang="en-US" sz="1200" b="1" dirty="0">
                <a:solidFill>
                  <a:srgbClr val="000000"/>
                </a:solidFill>
                <a:cs typeface="Calibri"/>
              </a:rPr>
              <a:t>DATA DO ENCERRAMENTO: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8CC2161-1D39-D611-60C1-19D5EDDF4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77" y="-49589"/>
            <a:ext cx="1268947" cy="113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77306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4930</TotalTime>
  <Words>42</Words>
  <Application>Microsoft Office PowerPoint</Application>
  <PresentationFormat>Apresentação na tela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nrinski</dc:creator>
  <cp:lastModifiedBy>Guilherme Antonio Athayde</cp:lastModifiedBy>
  <cp:revision>175</cp:revision>
  <cp:lastPrinted>2022-09-01T18:52:07Z</cp:lastPrinted>
  <dcterms:created xsi:type="dcterms:W3CDTF">2012-02-14T12:55:11Z</dcterms:created>
  <dcterms:modified xsi:type="dcterms:W3CDTF">2023-09-01T16:57:59Z</dcterms:modified>
</cp:coreProperties>
</file>