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144000" type="screen4x3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A449E-B1F5-4022-B273-89FEAE9B6EB7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25B05-7DF0-4AFF-9679-2492262D42A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8535-3A4C-4C7D-8B07-4E425CC6D500}" type="datetimeFigureOut">
              <a:rPr lang="pt-BR" smtClean="0"/>
              <a:pPr/>
              <a:t>16/03/2023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115F-75B2-4673-B6D8-74BB221695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 6"/>
          <p:cNvSpPr>
            <a:spLocks noChangeShapeType="1"/>
          </p:cNvSpPr>
          <p:nvPr/>
        </p:nvSpPr>
        <p:spPr bwMode="auto">
          <a:xfrm>
            <a:off x="6283281" y="4067944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75" name="Line 7"/>
          <p:cNvSpPr>
            <a:spLocks noChangeShapeType="1"/>
          </p:cNvSpPr>
          <p:nvPr/>
        </p:nvSpPr>
        <p:spPr bwMode="auto">
          <a:xfrm>
            <a:off x="6283281" y="6100755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sz="1200"/>
          </a:p>
        </p:txBody>
      </p:sp>
      <p:sp>
        <p:nvSpPr>
          <p:cNvPr id="76" name="Line 8"/>
          <p:cNvSpPr>
            <a:spLocks noChangeShapeType="1"/>
          </p:cNvSpPr>
          <p:nvPr/>
        </p:nvSpPr>
        <p:spPr bwMode="auto">
          <a:xfrm>
            <a:off x="6292806" y="6253155"/>
            <a:ext cx="0" cy="39158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 sz="1200"/>
          </a:p>
        </p:txBody>
      </p:sp>
      <p:sp>
        <p:nvSpPr>
          <p:cNvPr id="77" name="Rectangle 9"/>
          <p:cNvSpPr>
            <a:spLocks noChangeArrowheads="1"/>
          </p:cNvSpPr>
          <p:nvPr/>
        </p:nvSpPr>
        <p:spPr bwMode="auto">
          <a:xfrm>
            <a:off x="4970097" y="2365210"/>
            <a:ext cx="1969294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>
              <a:buFontTx/>
              <a:buChar char="•"/>
            </a:pPr>
            <a:endParaRPr lang="es-ES" sz="6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3360372" y="2562060"/>
            <a:ext cx="14418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/>
            <a:r>
              <a:rPr lang="en-US" sz="1200" dirty="0"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8930763" y="5417774"/>
            <a:ext cx="1437503" cy="18466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lvl="1" indent="-166688" defTabSz="330200">
              <a:defRPr/>
            </a:pPr>
            <a:endParaRPr lang="en-US" sz="1200" dirty="0">
              <a:latin typeface="Calibri"/>
              <a:ea typeface="+mn-ea"/>
              <a:cs typeface="Calibri"/>
            </a:endParaRPr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3655488" y="1457938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DEPTO______________________________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13" name="Rectangle 34"/>
          <p:cNvSpPr>
            <a:spLocks noChangeArrowheads="1"/>
          </p:cNvSpPr>
          <p:nvPr/>
        </p:nvSpPr>
        <p:spPr bwMode="auto">
          <a:xfrm>
            <a:off x="332656" y="5580111"/>
            <a:ext cx="6120680" cy="1334087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1951245" y="879382"/>
            <a:ext cx="1134126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DATA:  ____/____/_____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404664" y="5652120"/>
            <a:ext cx="11969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2- Observações: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32656" y="3775450"/>
            <a:ext cx="6120680" cy="1501135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361621" y="3801740"/>
            <a:ext cx="60627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1- De que maneira você entende que o curso vai auxiliá-lo no desempenho de suas funções?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2004619" y="467544"/>
            <a:ext cx="39858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000000"/>
                </a:solidFill>
                <a:cs typeface="Calibri"/>
              </a:rPr>
              <a:t>FORMULÁRIO PARA BOLSA AUXÍLIO</a:t>
            </a: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32656" y="8460432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APROVAÇÃO  DO DIRETOR  _____________________________________________________</a:t>
            </a:r>
          </a:p>
        </p:txBody>
      </p:sp>
      <p:sp>
        <p:nvSpPr>
          <p:cNvPr id="47" name="Retângulo 46"/>
          <p:cNvSpPr/>
          <p:nvPr/>
        </p:nvSpPr>
        <p:spPr>
          <a:xfrm>
            <a:off x="260648" y="7164288"/>
            <a:ext cx="10751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b="1" dirty="0">
                <a:solidFill>
                  <a:srgbClr val="000000"/>
                </a:solidFill>
                <a:cs typeface="Calibri"/>
              </a:rPr>
              <a:t>ASSINATURAS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260648" y="1417295"/>
            <a:ext cx="2160240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SOLICITANTE ______________________________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auto">
          <a:xfrm>
            <a:off x="332656" y="7956376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GERENTE DA ÁREA ____________________________________________________________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31669" y="7554329"/>
            <a:ext cx="2106234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SOLICITANTE __________________________________________________________________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49196" y="1918737"/>
            <a:ext cx="3422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UNIVERSIDADE _____________________________</a:t>
            </a:r>
          </a:p>
        </p:txBody>
      </p:sp>
      <p:sp>
        <p:nvSpPr>
          <p:cNvPr id="52" name="CaixaDeTexto 51"/>
          <p:cNvSpPr txBox="1"/>
          <p:nvPr/>
        </p:nvSpPr>
        <p:spPr>
          <a:xfrm>
            <a:off x="3487269" y="1918737"/>
            <a:ext cx="3049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CURSO ______________________________</a:t>
            </a:r>
          </a:p>
        </p:txBody>
      </p:sp>
      <p:sp>
        <p:nvSpPr>
          <p:cNvPr id="53" name="CaixaDeTexto 52"/>
          <p:cNvSpPr txBox="1"/>
          <p:nvPr/>
        </p:nvSpPr>
        <p:spPr>
          <a:xfrm>
            <a:off x="90780" y="2736773"/>
            <a:ext cx="3595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PREVISÃO DE INÍCIO ___________________________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3552996" y="2782833"/>
            <a:ext cx="31879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PREVISÃO DE TÉRMINO ___________________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80628" y="2339752"/>
            <a:ext cx="3574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VALOR TOTAL DO CURSO  ______________________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3515853" y="2404914"/>
            <a:ext cx="3205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VALOR PAGO PELA EMPRESA _______________</a:t>
            </a: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B750413C-84A7-4A45-9535-BA7F6FB18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156" y="964776"/>
            <a:ext cx="1134126" cy="48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marL="0" lvl="1">
              <a:defRPr/>
            </a:pPr>
            <a:r>
              <a:rPr lang="en-US" sz="1200" b="1" dirty="0">
                <a:solidFill>
                  <a:srgbClr val="000000"/>
                </a:solidFill>
                <a:latin typeface="Calibri"/>
                <a:cs typeface="Calibri"/>
              </a:rPr>
              <a:t>Admissão:  ____/____/_____</a:t>
            </a:r>
            <a:endParaRPr lang="en-US" sz="1200" b="1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5C70F070-DC2A-4ED7-9CF7-297508D042B2}"/>
              </a:ext>
            </a:extLst>
          </p:cNvPr>
          <p:cNvSpPr txBox="1"/>
          <p:nvPr/>
        </p:nvSpPr>
        <p:spPr>
          <a:xfrm>
            <a:off x="145738" y="3214881"/>
            <a:ext cx="3563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INÍCIO DE PAGAMENTO ________________________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D0E43C8-C2D4-409C-BDA5-A37104E26C33}"/>
              </a:ext>
            </a:extLst>
          </p:cNvPr>
          <p:cNvSpPr txBox="1"/>
          <p:nvPr/>
        </p:nvSpPr>
        <p:spPr>
          <a:xfrm>
            <a:off x="3580183" y="3214880"/>
            <a:ext cx="323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/>
              <a:t>TÉRMINO DE PAGAMENTO ________________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84961D8-476C-4404-BB0F-474FD91A4997}"/>
              </a:ext>
            </a:extLst>
          </p:cNvPr>
          <p:cNvCxnSpPr/>
          <p:nvPr/>
        </p:nvCxnSpPr>
        <p:spPr>
          <a:xfrm>
            <a:off x="145738" y="7392313"/>
            <a:ext cx="63908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m 1">
            <a:extLst>
              <a:ext uri="{FF2B5EF4-FFF2-40B4-BE49-F238E27FC236}">
                <a16:creationId xmlns:a16="http://schemas.microsoft.com/office/drawing/2014/main" id="{B8CC2161-1D39-D611-60C1-19D5EDDF4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3" y="55500"/>
            <a:ext cx="1160433" cy="103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76</Words>
  <Application>Microsoft Office PowerPoint</Application>
  <PresentationFormat>Apresentação na tela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nrinski</dc:creator>
  <cp:lastModifiedBy>Guilherme Athayde</cp:lastModifiedBy>
  <cp:revision>29</cp:revision>
  <cp:lastPrinted>2020-01-27T17:26:00Z</cp:lastPrinted>
  <dcterms:created xsi:type="dcterms:W3CDTF">2012-02-14T12:55:11Z</dcterms:created>
  <dcterms:modified xsi:type="dcterms:W3CDTF">2023-03-16T12:03:10Z</dcterms:modified>
</cp:coreProperties>
</file>