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6858000" cy="9144000" type="screen4x3"/>
  <p:notesSz cx="6858000" cy="99472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9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A449E-B1F5-4022-B273-89FEAE9B6EB7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70113" y="1243013"/>
            <a:ext cx="251777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25B05-7DF0-4AFF-9679-2492262D42A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826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16/03/2023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16/03/2023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16/03/2023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16/03/2023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16/03/2023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16/03/2023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16/03/2023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16/03/2023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16/03/2023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16/03/2023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8535-3A4C-4C7D-8B07-4E425CC6D500}" type="datetimeFigureOut">
              <a:rPr lang="pt-BR" smtClean="0"/>
              <a:pPr/>
              <a:t>16/03/2023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8535-3A4C-4C7D-8B07-4E425CC6D500}" type="datetimeFigureOut">
              <a:rPr lang="pt-BR" smtClean="0"/>
              <a:pPr/>
              <a:t>16/03/2023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115F-75B2-4673-B6D8-74BB221695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Line 6"/>
          <p:cNvSpPr>
            <a:spLocks noChangeShapeType="1"/>
          </p:cNvSpPr>
          <p:nvPr/>
        </p:nvSpPr>
        <p:spPr bwMode="auto">
          <a:xfrm>
            <a:off x="6283281" y="4067944"/>
            <a:ext cx="0" cy="391583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 sz="1200" dirty="0">
              <a:latin typeface="Calibri"/>
              <a:ea typeface="+mn-ea"/>
              <a:cs typeface="Calibri"/>
            </a:endParaRPr>
          </a:p>
        </p:txBody>
      </p:sp>
      <p:sp>
        <p:nvSpPr>
          <p:cNvPr id="75" name="Line 7"/>
          <p:cNvSpPr>
            <a:spLocks noChangeShapeType="1"/>
          </p:cNvSpPr>
          <p:nvPr/>
        </p:nvSpPr>
        <p:spPr bwMode="auto">
          <a:xfrm>
            <a:off x="6283281" y="6100755"/>
            <a:ext cx="0" cy="391583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 sz="1200"/>
          </a:p>
        </p:txBody>
      </p:sp>
      <p:sp>
        <p:nvSpPr>
          <p:cNvPr id="76" name="Line 8"/>
          <p:cNvSpPr>
            <a:spLocks noChangeShapeType="1"/>
          </p:cNvSpPr>
          <p:nvPr/>
        </p:nvSpPr>
        <p:spPr bwMode="auto">
          <a:xfrm>
            <a:off x="6292806" y="6253155"/>
            <a:ext cx="0" cy="391583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 sz="1200"/>
          </a:p>
        </p:txBody>
      </p:sp>
      <p:sp>
        <p:nvSpPr>
          <p:cNvPr id="77" name="Rectangle 9"/>
          <p:cNvSpPr>
            <a:spLocks noChangeArrowheads="1"/>
          </p:cNvSpPr>
          <p:nvPr/>
        </p:nvSpPr>
        <p:spPr bwMode="auto">
          <a:xfrm>
            <a:off x="4970097" y="2365210"/>
            <a:ext cx="1969294" cy="92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8275" lvl="1" indent="-166688" defTabSz="330200">
              <a:buFontTx/>
              <a:buChar char="•"/>
            </a:pPr>
            <a:endParaRPr lang="es-ES" sz="6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5" name="Rectangle 21"/>
          <p:cNvSpPr>
            <a:spLocks noChangeArrowheads="1"/>
          </p:cNvSpPr>
          <p:nvPr/>
        </p:nvSpPr>
        <p:spPr bwMode="auto">
          <a:xfrm>
            <a:off x="3360372" y="2562060"/>
            <a:ext cx="14418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8275" lvl="1" indent="-166688" defTabSz="330200"/>
            <a:r>
              <a:rPr lang="en-US" sz="1200" dirty="0">
                <a:latin typeface="Calibri" pitchFamily="34" charset="0"/>
                <a:cs typeface="Calibri" pitchFamily="34" charset="0"/>
              </a:rPr>
              <a:t>	</a:t>
            </a:r>
          </a:p>
        </p:txBody>
      </p:sp>
      <p:sp>
        <p:nvSpPr>
          <p:cNvPr id="90" name="Rectangle 29"/>
          <p:cNvSpPr>
            <a:spLocks noChangeArrowheads="1"/>
          </p:cNvSpPr>
          <p:nvPr/>
        </p:nvSpPr>
        <p:spPr bwMode="auto">
          <a:xfrm>
            <a:off x="8930763" y="5417774"/>
            <a:ext cx="1437503" cy="184666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8275" lvl="1" indent="-166688" defTabSz="330200">
              <a:defRPr/>
            </a:pPr>
            <a:endParaRPr lang="en-US" sz="1200" dirty="0">
              <a:latin typeface="Calibri"/>
              <a:ea typeface="+mn-ea"/>
              <a:cs typeface="Calibri"/>
            </a:endParaRPr>
          </a:p>
        </p:txBody>
      </p:sp>
      <p:sp>
        <p:nvSpPr>
          <p:cNvPr id="112" name="Rectangle 5"/>
          <p:cNvSpPr>
            <a:spLocks noChangeArrowheads="1"/>
          </p:cNvSpPr>
          <p:nvPr/>
        </p:nvSpPr>
        <p:spPr bwMode="auto">
          <a:xfrm>
            <a:off x="3655488" y="1457938"/>
            <a:ext cx="2106234" cy="48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marL="0" lvl="1">
              <a:defRPr/>
            </a:pPr>
            <a:r>
              <a:rPr lang="en-US" sz="1200" b="1" dirty="0">
                <a:solidFill>
                  <a:srgbClr val="000000"/>
                </a:solidFill>
                <a:latin typeface="Calibri"/>
                <a:cs typeface="Calibri"/>
              </a:rPr>
              <a:t>DEPTO______________________________</a:t>
            </a:r>
            <a:endParaRPr lang="en-US" sz="1200" b="1" dirty="0">
              <a:solidFill>
                <a:srgbClr val="00000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113" name="Rectangle 34"/>
          <p:cNvSpPr>
            <a:spLocks noChangeArrowheads="1"/>
          </p:cNvSpPr>
          <p:nvPr/>
        </p:nvSpPr>
        <p:spPr bwMode="auto">
          <a:xfrm>
            <a:off x="332656" y="5580111"/>
            <a:ext cx="6120680" cy="1334087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en-US" sz="1200" b="1" dirty="0">
              <a:solidFill>
                <a:srgbClr val="00000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117" name="Rectangle 5"/>
          <p:cNvSpPr>
            <a:spLocks noChangeArrowheads="1"/>
          </p:cNvSpPr>
          <p:nvPr/>
        </p:nvSpPr>
        <p:spPr bwMode="auto">
          <a:xfrm>
            <a:off x="1951245" y="879382"/>
            <a:ext cx="1134126" cy="48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marL="0" lvl="1">
              <a:defRPr/>
            </a:pPr>
            <a:r>
              <a:rPr lang="en-US" sz="1200" b="1" dirty="0">
                <a:solidFill>
                  <a:srgbClr val="000000"/>
                </a:solidFill>
                <a:latin typeface="Calibri"/>
                <a:cs typeface="Calibri"/>
              </a:rPr>
              <a:t>DATA:  ____/____/_____</a:t>
            </a:r>
            <a:endParaRPr lang="en-US" sz="1200" b="1" dirty="0">
              <a:solidFill>
                <a:srgbClr val="00000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404664" y="5652120"/>
            <a:ext cx="11969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200" b="1" dirty="0">
                <a:solidFill>
                  <a:srgbClr val="000000"/>
                </a:solidFill>
                <a:cs typeface="Calibri"/>
              </a:rPr>
              <a:t>2- Observações: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332656" y="3775450"/>
            <a:ext cx="6120680" cy="1501135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en-US" sz="1200" b="1" dirty="0">
              <a:solidFill>
                <a:srgbClr val="00000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361621" y="3801740"/>
            <a:ext cx="60627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200" b="1" dirty="0">
                <a:solidFill>
                  <a:srgbClr val="000000"/>
                </a:solidFill>
                <a:cs typeface="Calibri"/>
              </a:rPr>
              <a:t>1- De que maneira você entende que o curso vai auxiliá-lo no desempenho de suas funções?</a:t>
            </a:r>
          </a:p>
        </p:txBody>
      </p:sp>
      <p:sp>
        <p:nvSpPr>
          <p:cNvPr id="39" name="Retângulo 38"/>
          <p:cNvSpPr/>
          <p:nvPr/>
        </p:nvSpPr>
        <p:spPr>
          <a:xfrm>
            <a:off x="2004619" y="467544"/>
            <a:ext cx="39858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000" b="1" dirty="0">
                <a:solidFill>
                  <a:srgbClr val="000000"/>
                </a:solidFill>
                <a:cs typeface="Calibri"/>
              </a:rPr>
              <a:t>FORMULÁRIO PARA BOLSA AUXÍLIO</a:t>
            </a: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332656" y="8460432"/>
            <a:ext cx="2106234" cy="48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marL="0" lvl="1">
              <a:defRPr/>
            </a:pPr>
            <a:r>
              <a:rPr lang="en-US" sz="1200" b="1" dirty="0">
                <a:solidFill>
                  <a:srgbClr val="000000"/>
                </a:solidFill>
                <a:latin typeface="Calibri"/>
                <a:cs typeface="Calibri"/>
              </a:rPr>
              <a:t>APROVAÇÃO  DO DIRETOR  _____________________________________________________</a:t>
            </a:r>
          </a:p>
        </p:txBody>
      </p:sp>
      <p:sp>
        <p:nvSpPr>
          <p:cNvPr id="47" name="Retângulo 46"/>
          <p:cNvSpPr/>
          <p:nvPr/>
        </p:nvSpPr>
        <p:spPr>
          <a:xfrm>
            <a:off x="260648" y="7164288"/>
            <a:ext cx="10751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200" b="1" dirty="0">
                <a:solidFill>
                  <a:srgbClr val="000000"/>
                </a:solidFill>
                <a:cs typeface="Calibri"/>
              </a:rPr>
              <a:t>ASSINATURAS</a:t>
            </a:r>
          </a:p>
        </p:txBody>
      </p:sp>
      <p:sp>
        <p:nvSpPr>
          <p:cNvPr id="48" name="Rectangle 5"/>
          <p:cNvSpPr>
            <a:spLocks noChangeArrowheads="1"/>
          </p:cNvSpPr>
          <p:nvPr/>
        </p:nvSpPr>
        <p:spPr bwMode="auto">
          <a:xfrm>
            <a:off x="260648" y="1417295"/>
            <a:ext cx="2160240" cy="48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marL="0" lvl="1">
              <a:defRPr/>
            </a:pPr>
            <a:r>
              <a:rPr lang="en-US" sz="1200" b="1" dirty="0">
                <a:solidFill>
                  <a:srgbClr val="000000"/>
                </a:solidFill>
                <a:latin typeface="Calibri"/>
                <a:cs typeface="Calibri"/>
              </a:rPr>
              <a:t>SOLICITANTE ______________________________</a:t>
            </a:r>
            <a:endParaRPr lang="en-US" sz="1200" b="1" dirty="0">
              <a:solidFill>
                <a:srgbClr val="00000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50" name="Rectangle 5"/>
          <p:cNvSpPr>
            <a:spLocks noChangeArrowheads="1"/>
          </p:cNvSpPr>
          <p:nvPr/>
        </p:nvSpPr>
        <p:spPr bwMode="auto">
          <a:xfrm>
            <a:off x="332656" y="7956376"/>
            <a:ext cx="2106234" cy="48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marL="0" lvl="1">
              <a:defRPr/>
            </a:pPr>
            <a:r>
              <a:rPr lang="en-US" sz="1200" b="1" dirty="0">
                <a:solidFill>
                  <a:srgbClr val="000000"/>
                </a:solidFill>
                <a:latin typeface="Calibri"/>
                <a:cs typeface="Calibri"/>
              </a:rPr>
              <a:t>GERENTE DA ÁREA ____________________________________________________________</a:t>
            </a:r>
            <a:endParaRPr lang="en-US" sz="1200" b="1" dirty="0">
              <a:solidFill>
                <a:srgbClr val="00000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51" name="Rectangle 5"/>
          <p:cNvSpPr>
            <a:spLocks noChangeArrowheads="1"/>
          </p:cNvSpPr>
          <p:nvPr/>
        </p:nvSpPr>
        <p:spPr bwMode="auto">
          <a:xfrm>
            <a:off x="331669" y="7554329"/>
            <a:ext cx="2106234" cy="48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marL="0" lvl="1">
              <a:defRPr/>
            </a:pPr>
            <a:r>
              <a:rPr lang="en-US" sz="1200" b="1" dirty="0">
                <a:solidFill>
                  <a:srgbClr val="000000"/>
                </a:solidFill>
                <a:latin typeface="Calibri"/>
                <a:cs typeface="Calibri"/>
              </a:rPr>
              <a:t>SOLICITANTE __________________________________________________________________</a:t>
            </a:r>
            <a:endParaRPr lang="en-US" sz="1200" b="1" dirty="0">
              <a:solidFill>
                <a:srgbClr val="00000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45" name="CaixaDeTexto 44"/>
          <p:cNvSpPr txBox="1"/>
          <p:nvPr/>
        </p:nvSpPr>
        <p:spPr>
          <a:xfrm>
            <a:off x="149196" y="1918737"/>
            <a:ext cx="3422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UNIVERSIDADE _____________________________</a:t>
            </a:r>
          </a:p>
        </p:txBody>
      </p:sp>
      <p:sp>
        <p:nvSpPr>
          <p:cNvPr id="52" name="CaixaDeTexto 51"/>
          <p:cNvSpPr txBox="1"/>
          <p:nvPr/>
        </p:nvSpPr>
        <p:spPr>
          <a:xfrm>
            <a:off x="3487269" y="1918737"/>
            <a:ext cx="3049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/>
              <a:t>CURSO ______________________________</a:t>
            </a:r>
          </a:p>
        </p:txBody>
      </p:sp>
      <p:sp>
        <p:nvSpPr>
          <p:cNvPr id="53" name="CaixaDeTexto 52"/>
          <p:cNvSpPr txBox="1"/>
          <p:nvPr/>
        </p:nvSpPr>
        <p:spPr>
          <a:xfrm>
            <a:off x="90780" y="2736773"/>
            <a:ext cx="35950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/>
              <a:t>PREVISÃO DE INÍCIO ___________________________</a:t>
            </a:r>
          </a:p>
        </p:txBody>
      </p:sp>
      <p:sp>
        <p:nvSpPr>
          <p:cNvPr id="54" name="CaixaDeTexto 53"/>
          <p:cNvSpPr txBox="1"/>
          <p:nvPr/>
        </p:nvSpPr>
        <p:spPr>
          <a:xfrm>
            <a:off x="3552996" y="2782833"/>
            <a:ext cx="31879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/>
              <a:t>PREVISÃO DE TÉRMINO ___________________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80628" y="2339752"/>
            <a:ext cx="3574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VALOR TOTAL DO CURSO  ______________________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3515853" y="2404914"/>
            <a:ext cx="3205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/>
              <a:t>VALOR PAGO PELA EMPRESA _______________</a:t>
            </a:r>
          </a:p>
        </p:txBody>
      </p:sp>
      <p:sp>
        <p:nvSpPr>
          <p:cNvPr id="30" name="Rectangle 5">
            <a:extLst>
              <a:ext uri="{FF2B5EF4-FFF2-40B4-BE49-F238E27FC236}">
                <a16:creationId xmlns:a16="http://schemas.microsoft.com/office/drawing/2014/main" id="{B750413C-84A7-4A45-9535-BA7F6FB18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5156" y="964776"/>
            <a:ext cx="1134126" cy="48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marL="0" lvl="1">
              <a:defRPr/>
            </a:pPr>
            <a:r>
              <a:rPr lang="en-US" sz="1200" b="1" dirty="0">
                <a:solidFill>
                  <a:srgbClr val="000000"/>
                </a:solidFill>
                <a:latin typeface="Calibri"/>
                <a:cs typeface="Calibri"/>
              </a:rPr>
              <a:t>Admissão:  ____/____/_____</a:t>
            </a:r>
            <a:endParaRPr lang="en-US" sz="1200" b="1" dirty="0">
              <a:solidFill>
                <a:srgbClr val="000000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5C70F070-DC2A-4ED7-9CF7-297508D042B2}"/>
              </a:ext>
            </a:extLst>
          </p:cNvPr>
          <p:cNvSpPr txBox="1"/>
          <p:nvPr/>
        </p:nvSpPr>
        <p:spPr>
          <a:xfrm>
            <a:off x="145738" y="3214881"/>
            <a:ext cx="3563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/>
              <a:t>INÍCIO DE PAGAMENTO ________________________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6D0E43C8-C2D4-409C-BDA5-A37104E26C33}"/>
              </a:ext>
            </a:extLst>
          </p:cNvPr>
          <p:cNvSpPr txBox="1"/>
          <p:nvPr/>
        </p:nvSpPr>
        <p:spPr>
          <a:xfrm>
            <a:off x="3580183" y="3214880"/>
            <a:ext cx="32331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/>
              <a:t>TÉRMINO DE PAGAMENTO ________________</a:t>
            </a: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784961D8-476C-4404-BB0F-474FD91A4997}"/>
              </a:ext>
            </a:extLst>
          </p:cNvPr>
          <p:cNvCxnSpPr/>
          <p:nvPr/>
        </p:nvCxnSpPr>
        <p:spPr>
          <a:xfrm>
            <a:off x="145738" y="7392313"/>
            <a:ext cx="63908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Imagem 1">
            <a:extLst>
              <a:ext uri="{FF2B5EF4-FFF2-40B4-BE49-F238E27FC236}">
                <a16:creationId xmlns:a16="http://schemas.microsoft.com/office/drawing/2014/main" id="{B8CC2161-1D39-D611-60C1-19D5EDDF4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73" y="55500"/>
            <a:ext cx="1160433" cy="103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</TotalTime>
  <Words>76</Words>
  <Application>Microsoft Office PowerPoint</Application>
  <PresentationFormat>Apresentação na tela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nrinski</dc:creator>
  <cp:lastModifiedBy>Guilherme Athayde</cp:lastModifiedBy>
  <cp:revision>29</cp:revision>
  <cp:lastPrinted>2020-01-27T17:26:00Z</cp:lastPrinted>
  <dcterms:created xsi:type="dcterms:W3CDTF">2012-02-14T12:55:11Z</dcterms:created>
  <dcterms:modified xsi:type="dcterms:W3CDTF">2023-03-16T12:03:10Z</dcterms:modified>
</cp:coreProperties>
</file>